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yne"/>
      <p:regular r:id="rId17"/>
    </p:embeddedFont>
    <p:embeddedFont>
      <p:font typeface="Syne"/>
      <p:regular r:id="rId18"/>
    </p:embeddedFont>
    <p:embeddedFont>
      <p:font typeface="Overpass Light"/>
      <p:regular r:id="rId19"/>
    </p:embeddedFont>
    <p:embeddedFont>
      <p:font typeface="Overpass Light"/>
      <p:regular r:id="rId20"/>
    </p:embeddedFont>
    <p:embeddedFont>
      <p:font typeface="Overpass Light"/>
      <p:regular r:id="rId21"/>
    </p:embeddedFont>
    <p:embeddedFont>
      <p:font typeface="Overpass Ligh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4-1.png>
</file>

<file path=ppt/media/image-4-2.png>
</file>

<file path=ppt/media/image-4-3.png>
</file>

<file path=ppt/media/image-5-1.png>
</file>

<file path=ppt/media/image-6-1.png>
</file>

<file path=ppt/media/image-7-1.png>
</file>

<file path=ppt/media/image-7-2.png>
</file>

<file path=ppt/media/image-7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92655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Impact of Heat Processing on Milk's Nutritional Value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591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Exploring how heat treatments affect milk's vital nutrients. Understanding balancing safety and nutrition.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57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66463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640110"/>
            <a:ext cx="191738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by vishal patel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76067"/>
            <a:ext cx="128885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Summary: Balancing Safety and Nutrition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05450"/>
            <a:ext cx="4120753" cy="226814"/>
          </a:xfrm>
          <a:prstGeom prst="roundRect">
            <a:avLst>
              <a:gd name="adj" fmla="val 4200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93790" y="60724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Ensure Safety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562844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Heat treatment kills pathogens effectively.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54704" y="5165169"/>
            <a:ext cx="4120872" cy="226814"/>
          </a:xfrm>
          <a:prstGeom prst="roundRect">
            <a:avLst>
              <a:gd name="adj" fmla="val 4200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54704" y="5732145"/>
            <a:ext cx="28607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Preserve Nutrients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4704" y="6222563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Optimize conditions to minimize nutrient loss.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715738" y="4825008"/>
            <a:ext cx="4120872" cy="226814"/>
          </a:xfrm>
          <a:prstGeom prst="roundRect">
            <a:avLst>
              <a:gd name="adj" fmla="val 42003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15738" y="53919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Maintain Quality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5738" y="5882402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Minimize sensory changes for consumer acceptance.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Introduction: Milk as a Nutritional Powerhouse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Rich in Nutrients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92001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High-quality proteins, vitamins, minerals, and fats essential for health.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429595"/>
            <a:ext cx="30431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Dietary Importance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92001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Supports bone growth, immune function, and energy metabolism for all ages.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04403"/>
            <a:ext cx="28991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Widely Consumed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1948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Global staple providing key nutrients especially in children and elderly.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98325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Common Milk Heat Treatments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Pasteurization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Heats milk to ~72°C for 15 seconds to kill harmful bacteria.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46784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Ultra-High Temperature (UHT)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Heats milk above 135°C for 2-5 seconds for longer shelf life.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494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Effect of Heat on Milk Proteins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80714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600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Whey Proteins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091351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Highly sensitive; heat causes denaturation reducing bioavailability.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380714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600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Casein Proteins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5091351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Heat stable; forms micelles protecting protein functionality.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8324"/>
            <a:ext cx="75237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Impact on Milk Vitamins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324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13241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Heat-sensitive Vitamins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97716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Vitamin C and B complex degrade significantly during heating.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1324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22583" y="313241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Heat-stable Vitamins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397716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Vitamins A and D remain relatively stable under heat treatments.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478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547836"/>
            <a:ext cx="32176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Overall Nutrient Loss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03825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Minimal with proper heat control; essential vitamins retained mostly.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97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Changes to Milk Fats and Fatty Acids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4825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352508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4825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Fat Stability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72997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Fats generally remain stable but some short-chain fats may break down.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4825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70537" y="352508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4825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Free Fatty Acids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972997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Heat can increase free fatty acids causing slight flavor changes.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436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78860" y="55861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Oxidation Risk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3408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Prolonged or intense heating may lead to fat oxidation and off-flavors.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120709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Effects on Lactose and Carbohydrates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43789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Lactose Stability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Generally stable; minimal breakdown during standard heat processing.</a:t>
            </a: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7708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Maillard Reaction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261241"/>
            <a:ext cx="3898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Heat can trigger reactions between sugars and proteins, impacting color and flavor.</a:t>
            </a: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54048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Digestive Impact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895261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Slight heat impact on lactose does not significantly affect digestion.</a:t>
            </a: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3641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Are Minerals Affected by Heat Processing?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7492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57492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Mineral Stability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62397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Most minerals like calcium and potassium remain stable during heating.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7492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954078" y="57492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Bioavailability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54078" y="62397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Small changes may occur but generally not impactful on absorption.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7492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77249" y="5749290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Overall Mineral Retention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77249" y="6594038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Heat processing preserves mineral content effectively.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04516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Sensory Changes: Taste &amp; Texture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Taste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Heat intensifies cooked flavor; slight sweetness from sugar reactions.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Texture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Heating affects creaminess and thickness due to protein changes.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2025-04-22T15:58:16Z</dcterms:created>
  <dcterms:modified xsi:type="dcterms:W3CDTF">2025-04-22T15:58:16Z</dcterms:modified>
</cp:coreProperties>
</file>